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67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73" autoAdjust="0"/>
    <p:restoredTop sz="94660"/>
  </p:normalViewPr>
  <p:slideViewPr>
    <p:cSldViewPr>
      <p:cViewPr>
        <p:scale>
          <a:sx n="77" d="100"/>
          <a:sy n="77" d="100"/>
        </p:scale>
        <p:origin x="-228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1A82-F8E1-47C2-BC12-5F01010059F8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06FB-B503-48BB-96BB-13155475A7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1A82-F8E1-47C2-BC12-5F01010059F8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06FB-B503-48BB-96BB-13155475A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1A82-F8E1-47C2-BC12-5F01010059F8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06FB-B503-48BB-96BB-13155475A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1A82-F8E1-47C2-BC12-5F01010059F8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06FB-B503-48BB-96BB-13155475A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1A82-F8E1-47C2-BC12-5F01010059F8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06FB-B503-48BB-96BB-13155475A7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1A82-F8E1-47C2-BC12-5F01010059F8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06FB-B503-48BB-96BB-13155475A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1A82-F8E1-47C2-BC12-5F01010059F8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06FB-B503-48BB-96BB-13155475A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1A82-F8E1-47C2-BC12-5F01010059F8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06FB-B503-48BB-96BB-13155475A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1A82-F8E1-47C2-BC12-5F01010059F8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06FB-B503-48BB-96BB-13155475A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1A82-F8E1-47C2-BC12-5F01010059F8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06FB-B503-48BB-96BB-13155475A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1A82-F8E1-47C2-BC12-5F01010059F8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8406FB-B503-48BB-96BB-13155475A75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591A82-F8E1-47C2-BC12-5F01010059F8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8406FB-B503-48BB-96BB-13155475A75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plannedparenthood.org/health-topics/relationships/ending-relationship-19926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Abusive Relationships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Teen Dating Violence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7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Ending </a:t>
            </a:r>
            <a:br>
              <a:rPr lang="en-US" dirty="0" smtClean="0"/>
            </a:br>
            <a:r>
              <a:rPr lang="en-US" dirty="0" smtClean="0"/>
              <a:t>Relationships</a:t>
            </a:r>
            <a:endParaRPr lang="en-US" dirty="0"/>
          </a:p>
        </p:txBody>
      </p:sp>
      <p:pic>
        <p:nvPicPr>
          <p:cNvPr id="2049" name="Picture 1" descr="http://cdncache-a.akamaihd.net/items/it/img/arrow-10x10.png">
            <a:hlinkClick r:id="rId2" tooltip="&quot;Click to Continue &gt; by deal4real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7375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4389120"/>
          </a:xfrm>
        </p:spPr>
        <p:txBody>
          <a:bodyPr/>
          <a:lstStyle/>
          <a:p>
            <a:r>
              <a:rPr lang="en-US" dirty="0" smtClean="0"/>
              <a:t>Think about what you are going to say in advance</a:t>
            </a:r>
          </a:p>
          <a:p>
            <a:r>
              <a:rPr lang="en-US" dirty="0" smtClean="0"/>
              <a:t>Choose a public place if safety is a concern</a:t>
            </a:r>
          </a:p>
          <a:p>
            <a:r>
              <a:rPr lang="en-US" dirty="0" smtClean="0"/>
              <a:t>Say it in person and do it yourself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(if safety is a concern, use phone, email)</a:t>
            </a:r>
          </a:p>
          <a:p>
            <a:r>
              <a:rPr lang="en-US" dirty="0" smtClean="0"/>
              <a:t>Be respectful</a:t>
            </a:r>
          </a:p>
          <a:p>
            <a:r>
              <a:rPr lang="en-US" dirty="0" smtClean="0"/>
              <a:t>Do not let emotions or guilt change your mind</a:t>
            </a:r>
          </a:p>
          <a:p>
            <a:r>
              <a:rPr lang="en-US" dirty="0"/>
              <a:t>Give the person </a:t>
            </a:r>
            <a:r>
              <a:rPr lang="en-US" dirty="0" smtClean="0"/>
              <a:t>space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81000"/>
            <a:ext cx="3250553" cy="2607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40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Dating Violence: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use of harassing, controlling, and/or abusive behavior to maintain power and control over a partner. </a:t>
            </a:r>
            <a:endParaRPr lang="en-US" b="1" dirty="0" smtClean="0"/>
          </a:p>
          <a:p>
            <a:endParaRPr lang="en-US" dirty="0"/>
          </a:p>
          <a:p>
            <a:r>
              <a:rPr lang="en-US" b="1" dirty="0"/>
              <a:t>Anyone can be a </a:t>
            </a:r>
            <a:r>
              <a:rPr lang="en-US" b="1" dirty="0" smtClean="0"/>
              <a:t>victim </a:t>
            </a:r>
            <a:r>
              <a:rPr lang="en-US" b="1" dirty="0"/>
              <a:t>regardless of age, race, or gender.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646762"/>
            <a:ext cx="3014561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70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Physical Abuse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act of someone </a:t>
            </a:r>
            <a:r>
              <a:rPr lang="en-US" dirty="0"/>
              <a:t>physically </a:t>
            </a:r>
            <a:r>
              <a:rPr lang="en-US" dirty="0" smtClean="0"/>
              <a:t>hurting </a:t>
            </a:r>
            <a:r>
              <a:rPr lang="en-US" dirty="0"/>
              <a:t>you, such as by hitting you or throwing something at you. 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/>
              <a:t>Shoving</a:t>
            </a:r>
            <a:endParaRPr lang="en-US" sz="1800" dirty="0"/>
          </a:p>
          <a:p>
            <a:pPr lvl="1"/>
            <a:r>
              <a:rPr lang="en-US" dirty="0"/>
              <a:t>Punching</a:t>
            </a:r>
            <a:endParaRPr lang="en-US" sz="1800" dirty="0"/>
          </a:p>
          <a:p>
            <a:pPr lvl="1"/>
            <a:r>
              <a:rPr lang="en-US" dirty="0"/>
              <a:t>Slapping</a:t>
            </a:r>
            <a:endParaRPr lang="en-US" sz="1800" dirty="0"/>
          </a:p>
          <a:p>
            <a:pPr lvl="1"/>
            <a:r>
              <a:rPr lang="en-US" dirty="0"/>
              <a:t>Hitting</a:t>
            </a:r>
            <a:endParaRPr lang="en-US" sz="1800" dirty="0"/>
          </a:p>
          <a:p>
            <a:pPr lvl="1"/>
            <a:r>
              <a:rPr lang="en-US" dirty="0"/>
              <a:t>Kicking</a:t>
            </a:r>
            <a:endParaRPr lang="en-US" sz="1800" dirty="0"/>
          </a:p>
          <a:p>
            <a:pPr lvl="1"/>
            <a:r>
              <a:rPr lang="en-US" dirty="0"/>
              <a:t>Hair pulling</a:t>
            </a:r>
            <a:endParaRPr lang="en-US" sz="1800" dirty="0"/>
          </a:p>
          <a:p>
            <a:pPr lvl="1"/>
            <a:r>
              <a:rPr lang="en-US" dirty="0"/>
              <a:t>Strangling</a:t>
            </a:r>
            <a:endParaRPr lang="en-US" sz="1800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220" y="3078480"/>
            <a:ext cx="4640580" cy="309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52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Verbal &amp; Emotional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Calling you </a:t>
            </a:r>
            <a:r>
              <a:rPr lang="en-US" dirty="0" smtClean="0"/>
              <a:t>names, insults you</a:t>
            </a:r>
            <a:endParaRPr lang="en-US" dirty="0"/>
          </a:p>
          <a:p>
            <a:r>
              <a:rPr lang="en-US" dirty="0"/>
              <a:t>Isolation</a:t>
            </a:r>
          </a:p>
          <a:p>
            <a:r>
              <a:rPr lang="en-US" dirty="0"/>
              <a:t>Harassment</a:t>
            </a:r>
          </a:p>
          <a:p>
            <a:r>
              <a:rPr lang="en-US" dirty="0"/>
              <a:t>Jealousy</a:t>
            </a:r>
          </a:p>
          <a:p>
            <a:r>
              <a:rPr lang="en-US" dirty="0"/>
              <a:t>Belittling you</a:t>
            </a:r>
          </a:p>
          <a:p>
            <a:r>
              <a:rPr lang="en-US" dirty="0"/>
              <a:t>Threatening to hurt you, a family member, himself/herself if you don’t do what he/she </a:t>
            </a:r>
            <a:r>
              <a:rPr lang="en-US" dirty="0" smtClean="0"/>
              <a:t>wants</a:t>
            </a:r>
          </a:p>
          <a:p>
            <a:r>
              <a:rPr lang="en-US" dirty="0" smtClean="0"/>
              <a:t>Making you feel like your opinions, actions and feelings are wrong and unimportant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496" y="1574321"/>
            <a:ext cx="3905504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35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Sexual abuse is when someone forces you into </a:t>
            </a:r>
            <a:r>
              <a:rPr lang="en-US" b="1" dirty="0"/>
              <a:t>unwanted sexual activity</a:t>
            </a:r>
            <a:r>
              <a:rPr lang="en-US" dirty="0"/>
              <a:t>, especially through threats or coercion.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Kissing</a:t>
            </a:r>
            <a:endParaRPr lang="en-US" dirty="0"/>
          </a:p>
          <a:p>
            <a:pPr lvl="1"/>
            <a:r>
              <a:rPr lang="en-US" dirty="0"/>
              <a:t>Touching</a:t>
            </a:r>
          </a:p>
          <a:p>
            <a:pPr lvl="1"/>
            <a:r>
              <a:rPr lang="en-US" dirty="0"/>
              <a:t>Oral, Anal, Vaginal</a:t>
            </a:r>
          </a:p>
          <a:p>
            <a:pPr lvl="1"/>
            <a:r>
              <a:rPr lang="en-US" dirty="0"/>
              <a:t>Not taking or using birth control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895600"/>
            <a:ext cx="3219718" cy="215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18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Verbal/Emotional abuse by use of cell phones, internet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661249"/>
            <a:ext cx="5272392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24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Dating </a:t>
            </a:r>
            <a:r>
              <a:rPr lang="en-US" b="1" dirty="0"/>
              <a:t>Violence Cycle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Tension</a:t>
            </a:r>
            <a:r>
              <a:rPr lang="en-US" dirty="0"/>
              <a:t> – such as criticism, yelling, swearing, angry gestures, coercion, or threats</a:t>
            </a:r>
          </a:p>
          <a:p>
            <a:pPr lvl="0"/>
            <a:r>
              <a:rPr lang="en-US" b="1" dirty="0"/>
              <a:t>Violence</a:t>
            </a:r>
            <a:r>
              <a:rPr lang="en-US" dirty="0"/>
              <a:t> – such as physical and sexual attacks or threats</a:t>
            </a:r>
          </a:p>
          <a:p>
            <a:pPr lvl="0"/>
            <a:r>
              <a:rPr lang="en-US" b="1" dirty="0"/>
              <a:t>Seduction</a:t>
            </a:r>
            <a:r>
              <a:rPr lang="en-US" dirty="0"/>
              <a:t> – such as apologies, promises to change, or </a:t>
            </a:r>
            <a:r>
              <a:rPr lang="en-US" dirty="0" smtClean="0"/>
              <a:t>gifts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267200"/>
            <a:ext cx="2991432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72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791200"/>
          </a:xfrm>
        </p:spPr>
        <p:txBody>
          <a:bodyPr/>
          <a:lstStyle/>
          <a:p>
            <a:r>
              <a:rPr lang="en-US" b="1" dirty="0"/>
              <a:t>Jealousy and possessiveness </a:t>
            </a:r>
            <a:r>
              <a:rPr lang="en-US" dirty="0"/>
              <a:t>are two of the most common warning signs of dating abuse. Abusers use them to control the other person's behavior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elements listed below can keep the cycle in </a:t>
            </a:r>
            <a:r>
              <a:rPr lang="en-US" dirty="0" smtClean="0"/>
              <a:t>motion.</a:t>
            </a:r>
          </a:p>
          <a:p>
            <a:endParaRPr lang="en-US" b="1" dirty="0"/>
          </a:p>
          <a:p>
            <a:r>
              <a:rPr lang="en-US" b="1" dirty="0" smtClean="0"/>
              <a:t>Love </a:t>
            </a:r>
            <a:r>
              <a:rPr lang="en-US" b="1" dirty="0"/>
              <a:t>for the abuser</a:t>
            </a:r>
            <a:r>
              <a:rPr lang="en-US" dirty="0"/>
              <a:t>: Believing that the relationship is not entirely bad</a:t>
            </a:r>
          </a:p>
          <a:p>
            <a:pPr lvl="0"/>
            <a:r>
              <a:rPr lang="en-US" b="1" dirty="0"/>
              <a:t>Hope</a:t>
            </a:r>
            <a:r>
              <a:rPr lang="en-US" dirty="0"/>
              <a:t>: Thinking things will change or it's just a phase</a:t>
            </a:r>
          </a:p>
          <a:p>
            <a:pPr lvl="0"/>
            <a:r>
              <a:rPr lang="en-US" b="1" dirty="0"/>
              <a:t>Fear</a:t>
            </a:r>
            <a:r>
              <a:rPr lang="en-US" dirty="0"/>
              <a:t>: Worrying that threats will become a reality, resulting in fear of ending the relationship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66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Myths of Dating Violence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</a:t>
            </a:r>
            <a:r>
              <a:rPr lang="en-US" b="1" dirty="0"/>
              <a:t>people in abusive relationships </a:t>
            </a:r>
            <a:r>
              <a:rPr lang="en-US" b="1" dirty="0" smtClean="0"/>
              <a:t> are </a:t>
            </a:r>
            <a:r>
              <a:rPr lang="en-US" b="1" dirty="0"/>
              <a:t>in denial.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They cling to the </a:t>
            </a:r>
            <a:r>
              <a:rPr lang="en-US" dirty="0" smtClean="0"/>
              <a:t>myths:</a:t>
            </a:r>
            <a:endParaRPr lang="en-US" dirty="0"/>
          </a:p>
          <a:p>
            <a:pPr lvl="0"/>
            <a:r>
              <a:rPr lang="en-US" b="1" dirty="0"/>
              <a:t>That their partner will never do it again. </a:t>
            </a:r>
          </a:p>
          <a:p>
            <a:pPr lvl="0"/>
            <a:r>
              <a:rPr lang="en-US" b="1" dirty="0" smtClean="0"/>
              <a:t>That </a:t>
            </a:r>
            <a:r>
              <a:rPr lang="en-US" b="1" dirty="0"/>
              <a:t>they are not being abused.</a:t>
            </a:r>
            <a:r>
              <a:rPr lang="en-US" dirty="0"/>
              <a:t> </a:t>
            </a:r>
            <a:endParaRPr lang="en-US" dirty="0" smtClean="0"/>
          </a:p>
          <a:p>
            <a:pPr lvl="0"/>
            <a:r>
              <a:rPr lang="en-US" b="1" dirty="0" smtClean="0"/>
              <a:t>That </a:t>
            </a:r>
            <a:r>
              <a:rPr lang="en-US" b="1" dirty="0"/>
              <a:t>they will leave when the time is right. </a:t>
            </a:r>
            <a:endParaRPr lang="en-US" b="1" dirty="0" smtClean="0"/>
          </a:p>
          <a:p>
            <a:pPr lvl="0"/>
            <a:r>
              <a:rPr lang="en-US" b="1" dirty="0" smtClean="0"/>
              <a:t>That </a:t>
            </a:r>
            <a:r>
              <a:rPr lang="en-US" b="1" dirty="0"/>
              <a:t>it only happens to girls.</a:t>
            </a:r>
            <a:r>
              <a:rPr lang="en-US" dirty="0"/>
              <a:t> </a:t>
            </a: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133850"/>
            <a:ext cx="34671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40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258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Abusive Relationships</vt:lpstr>
      <vt:lpstr>Dating Violence:</vt:lpstr>
      <vt:lpstr>Physical Abuse </vt:lpstr>
      <vt:lpstr>Verbal &amp; Emotional Abuse</vt:lpstr>
      <vt:lpstr>Sexual Abuse</vt:lpstr>
      <vt:lpstr>Technological Abuse</vt:lpstr>
      <vt:lpstr>    Dating Violence Cycle </vt:lpstr>
      <vt:lpstr>PowerPoint Presentation</vt:lpstr>
      <vt:lpstr>Myths of Dating Violence </vt:lpstr>
      <vt:lpstr>Ending  Relationships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Abusive Relationships</dc:title>
  <dc:creator>PeteLisa</dc:creator>
  <cp:lastModifiedBy>Smith, Lisa</cp:lastModifiedBy>
  <cp:revision>10</cp:revision>
  <dcterms:created xsi:type="dcterms:W3CDTF">2014-02-12T01:45:59Z</dcterms:created>
  <dcterms:modified xsi:type="dcterms:W3CDTF">2014-02-12T16:05:18Z</dcterms:modified>
</cp:coreProperties>
</file>